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7" r:id="rId4"/>
    <p:sldId id="271" r:id="rId5"/>
    <p:sldId id="270" r:id="rId6"/>
    <p:sldId id="273" r:id="rId7"/>
    <p:sldId id="272" r:id="rId8"/>
    <p:sldId id="262" r:id="rId9"/>
    <p:sldId id="275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5C95"/>
    <a:srgbClr val="CC00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755D5-F01A-4A84-BEC6-54D9CD69E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3995F2-625F-41E5-87D0-2D3752547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AC2A9-F05F-4BB2-A1B8-2A52BDFCB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DC69-E73B-4F33-81B2-CE6C2B64A046}" type="datetimeFigureOut">
              <a:rPr lang="en-GB" smtClean="0"/>
              <a:t>11/07/2018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055E7-8AA9-44B1-A3C8-6DED2CD79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78A80-DAB3-4F51-BB7F-E863610BA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0513-F8D2-4441-8778-F4757F65CD2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028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84753-CCFB-41C4-BF58-E02A62A8B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2CB84B-21C6-43B3-8A21-4A3B61A5D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E665A-64E7-44B4-8107-7612F4A36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DC69-E73B-4F33-81B2-CE6C2B64A046}" type="datetimeFigureOut">
              <a:rPr lang="en-GB" smtClean="0"/>
              <a:t>11/07/2018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76B47-AC24-415A-AC54-4FD44E9E8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E9775-D755-4F2D-8ED8-AC6985036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0513-F8D2-4441-8778-F4757F65CD2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51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08D002-6D0F-4FED-8A22-5719072B0A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E274B5-9829-4CE5-B5E1-DBE964671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331ED-FD2A-42E7-8169-5C0B6A5AE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DC69-E73B-4F33-81B2-CE6C2B64A046}" type="datetimeFigureOut">
              <a:rPr lang="en-GB" smtClean="0"/>
              <a:t>11/07/2018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1A0A9-6E85-4F58-9ACD-AC574D9EA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A114F-750B-44B0-8AB2-95B21535F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0513-F8D2-4441-8778-F4757F65CD2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2221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31007-DED4-4AA6-B3DA-514F4BD6A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F302-DBAC-4CC8-A9EE-AB0320FBF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B73DD-A9C5-4C10-8E15-BE7129723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DC69-E73B-4F33-81B2-CE6C2B64A046}" type="datetimeFigureOut">
              <a:rPr lang="en-GB" smtClean="0"/>
              <a:t>11/07/2018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63B31-4149-42BC-9B84-2370EBE31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1C55E-4D78-4625-9A96-9295998B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0513-F8D2-4441-8778-F4757F65CD2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06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ADF92-DFC1-4758-8EE0-D30FEE893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147CAF-6E22-42A7-87B7-AA4153EC0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E366F-8849-4216-8E60-4554987F2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DC69-E73B-4F33-81B2-CE6C2B64A046}" type="datetimeFigureOut">
              <a:rPr lang="en-GB" smtClean="0"/>
              <a:t>11/07/2018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ECA35-885D-4955-9520-09A5EE1D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D78CF-26CE-4568-8643-F747A9FF9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0513-F8D2-4441-8778-F4757F65CD2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150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CD7EF-B4FB-47C4-84B5-4BED211BE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477FA-55D9-477E-B033-AA05AE14D4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3B283-FDB6-4F65-B720-2EEF85521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D29E85-27F5-4199-80E7-24809E224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DC69-E73B-4F33-81B2-CE6C2B64A046}" type="datetimeFigureOut">
              <a:rPr lang="en-GB" smtClean="0"/>
              <a:t>11/07/2018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929E6-B5F2-4DB5-87E1-16B227E6D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BC8B20-649E-4C5B-AC28-9C651543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0513-F8D2-4441-8778-F4757F65CD2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10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E8FB4-E49C-487F-9D9A-FE93AD898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5562F-3F14-4B58-83B8-559388123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9A3A3-2F8A-4703-B5A8-8C4801D10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7A1EA-3CA6-4539-A1EA-EF07D0363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195965-5BE6-4902-BDF1-E7D872AC70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5DAEAF-FF10-429A-B874-8227FFD9A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DC69-E73B-4F33-81B2-CE6C2B64A046}" type="datetimeFigureOut">
              <a:rPr lang="en-GB" smtClean="0"/>
              <a:t>11/07/2018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1A1051-B272-4B8D-BF82-F55BAF8CD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301EEE-128D-4E94-8BED-9303249E8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0513-F8D2-4441-8778-F4757F65CD2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05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7F041-8717-49B0-9567-15508F3F4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7909C4-C2FA-42D0-BAE4-63FC3663C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DC69-E73B-4F33-81B2-CE6C2B64A046}" type="datetimeFigureOut">
              <a:rPr lang="en-GB" smtClean="0"/>
              <a:t>11/07/2018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F4B631-BABD-4A2E-B158-C4E6EC19C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26A0E-0AE9-4EC5-A975-FCADF4AB4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0513-F8D2-4441-8778-F4757F65CD2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843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0EBF99-2605-434A-81D7-DCA9669FF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DC69-E73B-4F33-81B2-CE6C2B64A046}" type="datetimeFigureOut">
              <a:rPr lang="en-GB" smtClean="0"/>
              <a:t>11/07/2018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9B4577-741B-4AF6-8720-BA50C2CFF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6CC5-2492-4D53-A7DC-2DDCBA54A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0513-F8D2-4441-8778-F4757F65CD2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32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5A29E-6D0C-4D97-ACAB-1EBBACE34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D6F63-FC70-4A27-8BB0-6B0BA15AF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859409-A8C6-4037-B4D7-ACCA7189A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C8DA8-5286-4026-B910-A7ACBFB74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DC69-E73B-4F33-81B2-CE6C2B64A046}" type="datetimeFigureOut">
              <a:rPr lang="en-GB" smtClean="0"/>
              <a:t>11/07/2018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1056F8-421B-4797-99E6-B772B3A82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D1116-C986-4402-97A2-4694ED58D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0513-F8D2-4441-8778-F4757F65CD2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00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21D5-4195-43A8-B60A-932E6BE92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93DD8E-BA5C-4B20-B5DB-24BC5B335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F18829-CA13-47B1-9A03-8F95E13E2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FD404-E068-4F2E-A3AD-FE0F5948D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DC69-E73B-4F33-81B2-CE6C2B64A046}" type="datetimeFigureOut">
              <a:rPr lang="en-GB" smtClean="0"/>
              <a:t>11/07/2018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1F79BB-1A52-4859-B916-2994FF81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DD365C-6CC5-4AB1-AD53-3D1EC258E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0513-F8D2-4441-8778-F4757F65CD2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6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2C3D84-8959-459F-9EAB-9927B5B04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B4563-3F71-4329-BABD-783AEB1FA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2D48A-3EB7-4885-A8D3-61C4957C5D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4DC69-E73B-4F33-81B2-CE6C2B64A046}" type="datetimeFigureOut">
              <a:rPr lang="en-GB" smtClean="0"/>
              <a:t>11/07/2018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157B6-6730-459D-BCC3-DFA9CFDED8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AE7C7-69FB-4739-ABE8-E49EC07D5F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C0513-F8D2-4441-8778-F4757F65CD2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74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79365C59-17F2-4FA9-ABDF-48FCF7A4B0E2}"/>
              </a:ext>
            </a:extLst>
          </p:cNvPr>
          <p:cNvSpPr txBox="1"/>
          <p:nvPr/>
        </p:nvSpPr>
        <p:spPr>
          <a:xfrm>
            <a:off x="4451527" y="5794828"/>
            <a:ext cx="7600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>
                <a:solidFill>
                  <a:srgbClr val="1D5C95"/>
                </a:solidFill>
              </a:rPr>
              <a:t>Afiliados a la Rama Central de la  </a:t>
            </a:r>
          </a:p>
          <a:p>
            <a:pPr algn="r"/>
            <a:r>
              <a:rPr lang="fr-FR" sz="2400" b="1" dirty="0">
                <a:solidFill>
                  <a:srgbClr val="1D5C95"/>
                </a:solidFill>
              </a:rPr>
              <a:t>Amistad Internacional Scout y Guía (AISG, ISGF en inglés) </a:t>
            </a:r>
          </a:p>
        </p:txBody>
      </p:sp>
      <p:pic>
        <p:nvPicPr>
          <p:cNvPr id="23" name="Picture 22" descr="A picture containing clipart&#10;&#10;Description generated with high confidence">
            <a:extLst>
              <a:ext uri="{FF2B5EF4-FFF2-40B4-BE49-F238E27FC236}">
                <a16:creationId xmlns:a16="http://schemas.microsoft.com/office/drawing/2014/main" id="{E3A0BB35-2301-4B22-994E-3CB6137FE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787" y="4648743"/>
            <a:ext cx="1080000" cy="108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01B9170-1F5B-454A-9F6D-2ED135D2E690}"/>
              </a:ext>
            </a:extLst>
          </p:cNvPr>
          <p:cNvSpPr txBox="1"/>
          <p:nvPr/>
        </p:nvSpPr>
        <p:spPr>
          <a:xfrm>
            <a:off x="6096000" y="374564"/>
            <a:ext cx="59556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rgbClr val="1D5C95"/>
                </a:solidFill>
                <a:latin typeface="Edwardian Script ITC" panose="030303020407070D0804" pitchFamily="66" charset="0"/>
              </a:rPr>
              <a:t>Una vez Scout, Siempre Scout…</a:t>
            </a:r>
          </a:p>
          <a:p>
            <a:r>
              <a:rPr lang="fr-FR" sz="4400" b="1" dirty="0">
                <a:solidFill>
                  <a:srgbClr val="1D5C95"/>
                </a:solidFill>
                <a:latin typeface="Edwardian Script ITC" panose="030303020407070D0804" pitchFamily="66" charset="0"/>
              </a:rPr>
              <a:t>Una vez Guía, Siempre Guía…</a:t>
            </a:r>
            <a:endParaRPr lang="en-GB" sz="4400" b="1" dirty="0">
              <a:solidFill>
                <a:srgbClr val="1D5C95"/>
              </a:solidFill>
              <a:latin typeface="Edwardian Script ITC" panose="030303020407070D0804" pitchFamily="66" charset="0"/>
            </a:endParaRPr>
          </a:p>
        </p:txBody>
      </p:sp>
      <p:pic>
        <p:nvPicPr>
          <p:cNvPr id="3" name="Picture 2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E67CF7D4-1F53-4E4F-A478-BC3CE6F763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46" y="899288"/>
            <a:ext cx="4909812" cy="48294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223E64A-683F-4D77-A0FF-82AB92E848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12787" y="4536280"/>
            <a:ext cx="1314450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96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3FA3EC0-D54D-4261-B23C-B8748DA23EEA}"/>
              </a:ext>
            </a:extLst>
          </p:cNvPr>
          <p:cNvSpPr txBox="1"/>
          <p:nvPr/>
        </p:nvSpPr>
        <p:spPr>
          <a:xfrm>
            <a:off x="610360" y="86264"/>
            <a:ext cx="1069205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sz="3200" b="1" dirty="0">
              <a:solidFill>
                <a:srgbClr val="1D5C95"/>
              </a:solidFill>
            </a:endParaRPr>
          </a:p>
          <a:p>
            <a:pPr algn="ctr"/>
            <a:r>
              <a:rPr lang="en-GB" sz="4800" b="1" dirty="0">
                <a:solidFill>
                  <a:srgbClr val="1D5C95"/>
                </a:solidFill>
              </a:rPr>
              <a:t>VISITA NUESTRA PÁGINA WEB</a:t>
            </a:r>
          </a:p>
          <a:p>
            <a:pPr algn="ctr"/>
            <a:endParaRPr lang="fr-FR" sz="4800" b="1" dirty="0">
              <a:solidFill>
                <a:srgbClr val="1D5C95"/>
              </a:solidFill>
            </a:endParaRPr>
          </a:p>
          <a:p>
            <a:pPr algn="ctr"/>
            <a:endParaRPr lang="fr-FR" sz="4800" b="1" dirty="0">
              <a:solidFill>
                <a:srgbClr val="1D5C95"/>
              </a:solidFill>
            </a:endParaRPr>
          </a:p>
          <a:p>
            <a:pPr algn="ctr"/>
            <a:endParaRPr lang="fr-FR" sz="4800" b="1" dirty="0">
              <a:solidFill>
                <a:srgbClr val="1D5C95"/>
              </a:solidFill>
            </a:endParaRPr>
          </a:p>
          <a:p>
            <a:pPr algn="ctr"/>
            <a:endParaRPr lang="fr-FR" sz="4800" b="1" dirty="0">
              <a:solidFill>
                <a:srgbClr val="1D5C95"/>
              </a:solidFill>
            </a:endParaRPr>
          </a:p>
          <a:p>
            <a:pPr algn="ctr"/>
            <a:endParaRPr lang="en-GB" sz="4800" b="1" dirty="0">
              <a:solidFill>
                <a:srgbClr val="1D5C95"/>
              </a:solidFill>
            </a:endParaRPr>
          </a:p>
          <a:p>
            <a:pPr algn="ctr"/>
            <a:endParaRPr lang="en-GB" sz="4800" b="1" dirty="0">
              <a:solidFill>
                <a:srgbClr val="1D5C95"/>
              </a:solidFill>
            </a:endParaRPr>
          </a:p>
          <a:p>
            <a:pPr algn="ctr"/>
            <a:r>
              <a:rPr lang="en-GB" sz="4800" b="1" dirty="0">
                <a:solidFill>
                  <a:srgbClr val="1D5C95"/>
                </a:solidFill>
              </a:rPr>
              <a:t>WWW.URUGUAY.SCOUTSADULTOS.ORG </a:t>
            </a:r>
            <a:r>
              <a:rPr lang="es-ES" sz="4800" b="1" dirty="0">
                <a:solidFill>
                  <a:srgbClr val="1D5C95"/>
                </a:solidFill>
              </a:rPr>
              <a:t> </a:t>
            </a:r>
            <a:endParaRPr lang="es-ES" sz="4800" dirty="0">
              <a:solidFill>
                <a:srgbClr val="1D5C95"/>
              </a:solidFill>
            </a:endParaRPr>
          </a:p>
        </p:txBody>
      </p:sp>
      <p:pic>
        <p:nvPicPr>
          <p:cNvPr id="5" name="Picture 4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AC4DD7F6-046D-4C4E-BC97-36923FA3C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554" y="1833914"/>
            <a:ext cx="3452891" cy="344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203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87FB3892-DB6E-4E97-830A-7CDE4DCD4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2600" y="5115950"/>
            <a:ext cx="1554062" cy="15495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0606586-94B6-44F3-9DAC-541947828A7B}"/>
              </a:ext>
            </a:extLst>
          </p:cNvPr>
          <p:cNvSpPr txBox="1"/>
          <p:nvPr/>
        </p:nvSpPr>
        <p:spPr>
          <a:xfrm>
            <a:off x="384987" y="428178"/>
            <a:ext cx="1142202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b="1" dirty="0">
                <a:solidFill>
                  <a:srgbClr val="1D5C95"/>
                </a:solidFill>
              </a:rPr>
              <a:t>La Fraternidad de Antiguos Scouts y Guías del Uruguay (FASGU) es una organización para adultos en apoyo del Escultismo y el Guidismo y que desean incentivar la amistad, la camaradería y las actividades al aire libre a través de proyectos orientados a la comunidad y el servicio.</a:t>
            </a:r>
          </a:p>
          <a:p>
            <a:pPr algn="just"/>
            <a:endParaRPr lang="es-ES" sz="2800" b="1" dirty="0">
              <a:solidFill>
                <a:srgbClr val="1D5C95"/>
              </a:solidFill>
            </a:endParaRPr>
          </a:p>
          <a:p>
            <a:pPr algn="just"/>
            <a:r>
              <a:rPr lang="es-ES" sz="2800" b="1" dirty="0">
                <a:solidFill>
                  <a:srgbClr val="1D5C95"/>
                </a:solidFill>
              </a:rPr>
              <a:t>Nuestra asociación esta abierta a antiguos Scouts y Guías así como también para hombres y mujeres adultos que no han tenido la oportunidad de serlo cuando eran niños.</a:t>
            </a:r>
            <a:r>
              <a:rPr lang="fr-FR" sz="2800" b="1" dirty="0">
                <a:solidFill>
                  <a:srgbClr val="1D5C95"/>
                </a:solidFill>
              </a:rPr>
              <a:t> </a:t>
            </a:r>
          </a:p>
          <a:p>
            <a:endParaRPr lang="es-ES" sz="2800" dirty="0"/>
          </a:p>
          <a:p>
            <a:r>
              <a:rPr lang="es-ES" sz="2800" b="1" dirty="0">
                <a:solidFill>
                  <a:srgbClr val="1D5C95"/>
                </a:solidFill>
              </a:rPr>
              <a:t>Siempre hay espacio para compartir un mate...</a:t>
            </a:r>
          </a:p>
          <a:p>
            <a:endParaRPr lang="es-ES" sz="4000" b="1" dirty="0">
              <a:solidFill>
                <a:srgbClr val="1D5C95"/>
              </a:solidFill>
            </a:endParaRPr>
          </a:p>
          <a:p>
            <a:pPr algn="ctr"/>
            <a:r>
              <a:rPr lang="es-ES" sz="4000" b="1" dirty="0">
                <a:solidFill>
                  <a:srgbClr val="1D5C95"/>
                </a:solidFill>
              </a:rPr>
              <a:t>¡VENÍ A CONOCERNOS!</a:t>
            </a:r>
          </a:p>
          <a:p>
            <a:pPr algn="just"/>
            <a:endParaRPr lang="fr-FR" sz="2400" b="1" dirty="0">
              <a:solidFill>
                <a:srgbClr val="1D5C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80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87FB3892-DB6E-4E97-830A-7CDE4DCD4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2600" y="5115950"/>
            <a:ext cx="1554062" cy="15495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3FA3EC0-D54D-4261-B23C-B8748DA23EEA}"/>
              </a:ext>
            </a:extLst>
          </p:cNvPr>
          <p:cNvSpPr txBox="1"/>
          <p:nvPr/>
        </p:nvSpPr>
        <p:spPr>
          <a:xfrm>
            <a:off x="4048138" y="163463"/>
            <a:ext cx="646446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sz="3200" b="1" dirty="0">
              <a:solidFill>
                <a:srgbClr val="1D5C95"/>
              </a:solidFill>
            </a:endParaRPr>
          </a:p>
          <a:p>
            <a:r>
              <a:rPr lang="es-ES" sz="2800" b="1" dirty="0">
                <a:solidFill>
                  <a:srgbClr val="1D5C95"/>
                </a:solidFill>
              </a:rPr>
              <a:t>NUESTROS OBJETIVOS:</a:t>
            </a:r>
            <a:endParaRPr lang="es-ES" sz="2800" dirty="0">
              <a:solidFill>
                <a:srgbClr val="1D5C95"/>
              </a:solidFill>
            </a:endParaRPr>
          </a:p>
          <a:p>
            <a:endParaRPr lang="es-ES" sz="2800" dirty="0">
              <a:solidFill>
                <a:srgbClr val="1D5C9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rgbClr val="1D5C95"/>
                </a:solidFill>
              </a:rPr>
              <a:t>Ayudar a los Antiguos Scouts y Guías a mantener en sus propias vidas de la Promesa y la Ley Scout-Guía.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800" b="1" dirty="0">
              <a:solidFill>
                <a:srgbClr val="1D5C9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rgbClr val="1D5C95"/>
                </a:solidFill>
              </a:rPr>
              <a:t>Servir a la comunidad en la que vivimos y trabajamos, conforme al espíritu Scout y Guía.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800" b="1" dirty="0">
              <a:solidFill>
                <a:srgbClr val="1D5C9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rgbClr val="1D5C95"/>
                </a:solidFill>
              </a:rPr>
              <a:t>Apoyar a las actividades del Escultismo y Guidismo, especialmente a las asociaciones juveniles en Uruguay.</a:t>
            </a:r>
          </a:p>
          <a:p>
            <a:pPr algn="just"/>
            <a:endParaRPr lang="fr-FR" sz="2400" b="1" dirty="0">
              <a:solidFill>
                <a:srgbClr val="1D5C95"/>
              </a:solidFill>
            </a:endParaRPr>
          </a:p>
        </p:txBody>
      </p:sp>
      <p:pic>
        <p:nvPicPr>
          <p:cNvPr id="5" name="Picture 4" descr="A picture containing outdoor, ground, tree, person&#10;&#10;Description generated with very high confidence">
            <a:extLst>
              <a:ext uri="{FF2B5EF4-FFF2-40B4-BE49-F238E27FC236}">
                <a16:creationId xmlns:a16="http://schemas.microsoft.com/office/drawing/2014/main" id="{B0C842A4-05EB-4CBB-8C19-5C42B44BD3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543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72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87FB3892-DB6E-4E97-830A-7CDE4DCD4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2600" y="5115950"/>
            <a:ext cx="1554062" cy="15495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3FA3EC0-D54D-4261-B23C-B8748DA23EEA}"/>
              </a:ext>
            </a:extLst>
          </p:cNvPr>
          <p:cNvSpPr txBox="1"/>
          <p:nvPr/>
        </p:nvSpPr>
        <p:spPr>
          <a:xfrm>
            <a:off x="555172" y="1742050"/>
            <a:ext cx="1090748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sz="3200" b="1" dirty="0">
              <a:solidFill>
                <a:srgbClr val="1D5C95"/>
              </a:solidFill>
            </a:endParaRPr>
          </a:p>
          <a:p>
            <a:pPr algn="ctr"/>
            <a:r>
              <a:rPr lang="en-GB" sz="6000" b="1" dirty="0">
                <a:solidFill>
                  <a:srgbClr val="1D5C95"/>
                </a:solidFill>
              </a:rPr>
              <a:t>¿</a:t>
            </a:r>
            <a:r>
              <a:rPr lang="es-ES" sz="6000" b="1" dirty="0">
                <a:solidFill>
                  <a:srgbClr val="1D5C95"/>
                </a:solidFill>
              </a:rPr>
              <a:t>Qué actividades hacen </a:t>
            </a:r>
          </a:p>
          <a:p>
            <a:pPr algn="ctr"/>
            <a:r>
              <a:rPr lang="es-ES" sz="6000" b="1" dirty="0">
                <a:solidFill>
                  <a:srgbClr val="1D5C95"/>
                </a:solidFill>
              </a:rPr>
              <a:t>los Antiguos Scouts y Guías?</a:t>
            </a:r>
            <a:r>
              <a:rPr lang="es-ES" sz="7200" b="1" dirty="0">
                <a:solidFill>
                  <a:srgbClr val="1D5C95"/>
                </a:solidFill>
              </a:rPr>
              <a:t> </a:t>
            </a:r>
            <a:endParaRPr lang="es-ES" sz="7200" dirty="0">
              <a:solidFill>
                <a:srgbClr val="1D5C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92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C377BA-508C-4715-9F45-245D052F036E}"/>
              </a:ext>
            </a:extLst>
          </p:cNvPr>
          <p:cNvSpPr/>
          <p:nvPr/>
        </p:nvSpPr>
        <p:spPr>
          <a:xfrm rot="21163932">
            <a:off x="516272" y="3173438"/>
            <a:ext cx="356552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EXCURSIONES </a:t>
            </a:r>
          </a:p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Y CAMINATAS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BD58F3-B014-44DC-A35B-3708DDF1F9E5}"/>
              </a:ext>
            </a:extLst>
          </p:cNvPr>
          <p:cNvSpPr/>
          <p:nvPr/>
        </p:nvSpPr>
        <p:spPr>
          <a:xfrm rot="184253">
            <a:off x="8038766" y="557461"/>
            <a:ext cx="37811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VISITAS CULTURALES</a:t>
            </a:r>
            <a:r>
              <a:rPr lang="fr-FR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endParaRPr lang="en-GB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F04E36-659B-4797-8FE2-3AAF2CC2A8FD}"/>
              </a:ext>
            </a:extLst>
          </p:cNvPr>
          <p:cNvSpPr/>
          <p:nvPr/>
        </p:nvSpPr>
        <p:spPr>
          <a:xfrm rot="458980">
            <a:off x="7215073" y="1554203"/>
            <a:ext cx="47915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SERVICIOS </a:t>
            </a:r>
          </a:p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COMUNITARIOS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8FD70D-49D9-4808-9094-BF0782D468E4}"/>
              </a:ext>
            </a:extLst>
          </p:cNvPr>
          <p:cNvSpPr/>
          <p:nvPr/>
        </p:nvSpPr>
        <p:spPr>
          <a:xfrm rot="300129">
            <a:off x="4414760" y="3156143"/>
            <a:ext cx="471983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VIAJES Y ENCUENTROS </a:t>
            </a:r>
          </a:p>
          <a:p>
            <a:pPr algn="ctr"/>
            <a:r>
              <a:rPr lang="en-US" sz="3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NACIONALES E INTERNACIONALES</a:t>
            </a:r>
            <a:endParaRPr lang="en-US" sz="36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ACDDEE-0A7D-4703-AB94-C2B273F1202B}"/>
              </a:ext>
            </a:extLst>
          </p:cNvPr>
          <p:cNvSpPr/>
          <p:nvPr/>
        </p:nvSpPr>
        <p:spPr>
          <a:xfrm rot="21222782">
            <a:off x="212825" y="1749787"/>
            <a:ext cx="789230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ACTIVIDADES AL AIRE LIBRE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7D034A-1292-430A-A4E3-A749BBA5AC60}"/>
              </a:ext>
            </a:extLst>
          </p:cNvPr>
          <p:cNvSpPr/>
          <p:nvPr/>
        </p:nvSpPr>
        <p:spPr>
          <a:xfrm>
            <a:off x="6925762" y="5122166"/>
            <a:ext cx="50274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/>
                <a:solidFill>
                  <a:schemeClr val="accent2">
                    <a:lumMod val="75000"/>
                  </a:schemeClr>
                </a:solidFill>
              </a:rPr>
              <a:t>CAMPAMENTOS</a:t>
            </a:r>
          </a:p>
          <a:p>
            <a:pPr algn="ctr"/>
            <a:r>
              <a:rPr lang="en-US" sz="40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Y ACANTONAMIENTOS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0390EE-967C-4A38-B44C-B2FC5DBDA472}"/>
              </a:ext>
            </a:extLst>
          </p:cNvPr>
          <p:cNvSpPr/>
          <p:nvPr/>
        </p:nvSpPr>
        <p:spPr>
          <a:xfrm rot="616079">
            <a:off x="1198364" y="5036159"/>
            <a:ext cx="325768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400" b="1" dirty="0">
                <a:ln/>
                <a:solidFill>
                  <a:schemeClr val="accent1">
                    <a:lumMod val="75000"/>
                  </a:schemeClr>
                </a:solidFill>
              </a:rPr>
              <a:t>PROYECTOS </a:t>
            </a:r>
          </a:p>
          <a:p>
            <a:pPr algn="ctr"/>
            <a:r>
              <a:rPr lang="en-US" sz="4400" b="1" dirty="0">
                <a:ln/>
                <a:solidFill>
                  <a:schemeClr val="accent1">
                    <a:lumMod val="75000"/>
                  </a:schemeClr>
                </a:solidFill>
              </a:rPr>
              <a:t>SOCIALES</a:t>
            </a:r>
            <a:endParaRPr lang="en-US" sz="4400" b="1" cap="none" spc="0" dirty="0">
              <a:ln/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8E65FD-6956-4FF3-ABB7-F24CEC6CE1E5}"/>
              </a:ext>
            </a:extLst>
          </p:cNvPr>
          <p:cNvSpPr/>
          <p:nvPr/>
        </p:nvSpPr>
        <p:spPr>
          <a:xfrm>
            <a:off x="439095" y="568600"/>
            <a:ext cx="529056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FOGONES Y VELADAS</a:t>
            </a:r>
            <a:endParaRPr lang="en-US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CC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1184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87FB3892-DB6E-4E97-830A-7CDE4DCD4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2600" y="5115950"/>
            <a:ext cx="1554062" cy="15495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3FA3EC0-D54D-4261-B23C-B8748DA23EEA}"/>
              </a:ext>
            </a:extLst>
          </p:cNvPr>
          <p:cNvSpPr txBox="1"/>
          <p:nvPr/>
        </p:nvSpPr>
        <p:spPr>
          <a:xfrm>
            <a:off x="242777" y="192505"/>
            <a:ext cx="1170644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sz="3200" b="1" dirty="0">
              <a:solidFill>
                <a:srgbClr val="1D5C95"/>
              </a:solidFill>
            </a:endParaRPr>
          </a:p>
          <a:p>
            <a:pPr algn="ctr"/>
            <a:r>
              <a:rPr lang="es-ES" sz="4800" b="1" dirty="0">
                <a:solidFill>
                  <a:srgbClr val="1D5C95"/>
                </a:solidFill>
              </a:rPr>
              <a:t>Y…¡</a:t>
            </a:r>
            <a:r>
              <a:rPr lang="en-GB" sz="4800" b="1" dirty="0">
                <a:solidFill>
                  <a:srgbClr val="1D5C95"/>
                </a:solidFill>
              </a:rPr>
              <a:t>Muchas cosas más</a:t>
            </a:r>
            <a:r>
              <a:rPr lang="es-ES" sz="4800" b="1" dirty="0">
                <a:solidFill>
                  <a:srgbClr val="1D5C95"/>
                </a:solidFill>
              </a:rPr>
              <a:t>!</a:t>
            </a:r>
          </a:p>
          <a:p>
            <a:pPr algn="ctr"/>
            <a:endParaRPr lang="es-ES" sz="2800" b="1" dirty="0">
              <a:solidFill>
                <a:srgbClr val="1D5C95"/>
              </a:solidFill>
            </a:endParaRPr>
          </a:p>
          <a:p>
            <a:pPr algn="ctr"/>
            <a:r>
              <a:rPr lang="es-ES" sz="3600" b="1" dirty="0">
                <a:solidFill>
                  <a:srgbClr val="1D5C95"/>
                </a:solidFill>
              </a:rPr>
              <a:t>Pero sobre todo lo importante es divertirnos </a:t>
            </a:r>
          </a:p>
          <a:p>
            <a:pPr algn="ctr"/>
            <a:r>
              <a:rPr lang="es-ES" sz="3600" b="1" dirty="0">
                <a:solidFill>
                  <a:srgbClr val="1D5C95"/>
                </a:solidFill>
              </a:rPr>
              <a:t>y pasar buenos momentos haciendo buenas acciones, mientras dijo como Lord Baden – Powell, nuestro Fundador : </a:t>
            </a:r>
          </a:p>
          <a:p>
            <a:pPr algn="ctr"/>
            <a:endParaRPr lang="es-ES" sz="3600" b="1" dirty="0">
              <a:solidFill>
                <a:srgbClr val="1D5C95"/>
              </a:solidFill>
            </a:endParaRPr>
          </a:p>
          <a:p>
            <a:pPr algn="ctr"/>
            <a:r>
              <a:rPr lang="es-ES" sz="3600" b="1" dirty="0">
                <a:solidFill>
                  <a:srgbClr val="1D5C95"/>
                </a:solidFill>
              </a:rPr>
              <a:t>“Nos esforzamos por dejar este mundo en mejores condiciones de como lo encontramos”. </a:t>
            </a:r>
          </a:p>
        </p:txBody>
      </p:sp>
    </p:spTree>
    <p:extLst>
      <p:ext uri="{BB962C8B-B14F-4D97-AF65-F5344CB8AC3E}">
        <p14:creationId xmlns:p14="http://schemas.microsoft.com/office/powerpoint/2010/main" val="813289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14" name="Picture 13" descr="A fire burning in a dark room&#10;&#10;Description generated with high confidence">
            <a:extLst>
              <a:ext uri="{FF2B5EF4-FFF2-40B4-BE49-F238E27FC236}">
                <a16:creationId xmlns:a16="http://schemas.microsoft.com/office/drawing/2014/main" id="{4E706DAF-8232-4722-B425-A28DCB82BA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8" r="1" b="14143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175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62BA7A7-3494-418F-821A-77A0A08EA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46" y="1004335"/>
            <a:ext cx="4946375" cy="51895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EEA3F2D-9F31-4CBA-B341-BBCC090DFBED}"/>
              </a:ext>
            </a:extLst>
          </p:cNvPr>
          <p:cNvSpPr txBox="1"/>
          <p:nvPr/>
        </p:nvSpPr>
        <p:spPr>
          <a:xfrm>
            <a:off x="5910625" y="2543646"/>
            <a:ext cx="58412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400" b="1" dirty="0">
              <a:solidFill>
                <a:srgbClr val="1D5C95"/>
              </a:solidFill>
            </a:endParaRPr>
          </a:p>
          <a:p>
            <a:pPr algn="ctr"/>
            <a:r>
              <a:rPr lang="es-ES" sz="2400" b="1" dirty="0">
                <a:solidFill>
                  <a:srgbClr val="1D5C95"/>
                </a:solidFill>
              </a:rPr>
              <a:t>FASGU es una asociación nacional con proyección nacional e internacional. </a:t>
            </a:r>
          </a:p>
          <a:p>
            <a:pPr algn="ctr"/>
            <a:endParaRPr lang="es-ES" sz="2400" b="1" dirty="0">
              <a:solidFill>
                <a:srgbClr val="1D5C95"/>
              </a:solidFill>
            </a:endParaRPr>
          </a:p>
          <a:p>
            <a:pPr algn="ctr"/>
            <a:r>
              <a:rPr lang="es-ES" sz="2400" b="1" dirty="0">
                <a:solidFill>
                  <a:srgbClr val="1D5C95"/>
                </a:solidFill>
              </a:rPr>
              <a:t>Somos miembros de la Rama Central de la Amistad Internacional Scout y Guía </a:t>
            </a:r>
          </a:p>
          <a:p>
            <a:pPr algn="ctr"/>
            <a:r>
              <a:rPr lang="es-ES" sz="2400" b="1" dirty="0">
                <a:solidFill>
                  <a:srgbClr val="1D5C95"/>
                </a:solidFill>
              </a:rPr>
              <a:t>(AISG – ISGF), organización presente en </a:t>
            </a:r>
          </a:p>
          <a:p>
            <a:pPr algn="ctr"/>
            <a:r>
              <a:rPr lang="es-ES" sz="2400" b="1" dirty="0">
                <a:solidFill>
                  <a:srgbClr val="1D5C95"/>
                </a:solidFill>
              </a:rPr>
              <a:t>más de 100 países alrededor del mundo. </a:t>
            </a:r>
            <a:endParaRPr lang="es-ES" sz="2400" dirty="0">
              <a:solidFill>
                <a:srgbClr val="1D5C95"/>
              </a:solidFill>
            </a:endParaRPr>
          </a:p>
          <a:p>
            <a:pPr algn="just"/>
            <a:endParaRPr lang="fr-FR" sz="2400" b="1" dirty="0">
              <a:solidFill>
                <a:srgbClr val="1D5C95"/>
              </a:solidFill>
            </a:endParaRPr>
          </a:p>
        </p:txBody>
      </p:sp>
      <p:pic>
        <p:nvPicPr>
          <p:cNvPr id="7" name="Picture 6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39D7F30E-5308-4E2D-BC07-F97A6FF63E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07" y="515219"/>
            <a:ext cx="1882579" cy="187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387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69C9DC6-DD99-48BB-8F4B-B67A8AD8B9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832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3010</TotalTime>
  <Words>318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Edwardian Script ITC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jdavila</dc:creator>
  <cp:lastModifiedBy>jdavila</cp:lastModifiedBy>
  <cp:revision>53</cp:revision>
  <dcterms:created xsi:type="dcterms:W3CDTF">2018-05-09T17:35:21Z</dcterms:created>
  <dcterms:modified xsi:type="dcterms:W3CDTF">2018-07-11T22:05:13Z</dcterms:modified>
</cp:coreProperties>
</file>